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F5271-2F3D-4DC7-9C17-B7ADAB86F9E3}" type="datetimeFigureOut">
              <a:rPr lang="en-IN" smtClean="0"/>
              <a:t>09-08-2022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41BE2-A57A-4D7A-AA8E-AC8F029E94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069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85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84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68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608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027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41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46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58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417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7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47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F8C1-058C-4BCA-8035-E4C5B29CF0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78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18602" y="3335225"/>
            <a:ext cx="8147304" cy="144357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Give the title of the presentation here</a:t>
            </a:r>
            <a:endParaRPr lang="en-US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98348" y="5410200"/>
            <a:ext cx="8645652" cy="88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Your name and affiliation here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33" y="16239"/>
            <a:ext cx="2458316" cy="51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2" y="350113"/>
            <a:ext cx="1800224" cy="23775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21064" y="2037526"/>
            <a:ext cx="60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Organized by Department of Swasthavritta &amp; Yoga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2143433" y="2397323"/>
            <a:ext cx="6622473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dirty="0">
                <a:solidFill>
                  <a:srgbClr val="000000"/>
                </a:solidFill>
                <a:latin typeface="Constantia" panose="02030602050306030303" pitchFamily="18" charset="0"/>
              </a:rPr>
              <a:t>KAHER’s Shri B. M. </a:t>
            </a:r>
            <a:r>
              <a:rPr lang="en-US" altLang="en-US" sz="1900" dirty="0" err="1">
                <a:solidFill>
                  <a:srgbClr val="000000"/>
                </a:solidFill>
                <a:latin typeface="Constantia" panose="02030602050306030303" pitchFamily="18" charset="0"/>
              </a:rPr>
              <a:t>Kankanawadi</a:t>
            </a:r>
            <a:r>
              <a:rPr lang="en-US" altLang="en-US" sz="1900" dirty="0">
                <a:solidFill>
                  <a:srgbClr val="000000"/>
                </a:solidFill>
                <a:latin typeface="Constantia" panose="02030602050306030303" pitchFamily="18" charset="0"/>
              </a:rPr>
              <a:t> Ayurveda </a:t>
            </a:r>
            <a:r>
              <a:rPr lang="en-US" altLang="en-US" sz="1900" dirty="0" err="1">
                <a:solidFill>
                  <a:srgbClr val="000000"/>
                </a:solidFill>
                <a:latin typeface="Constantia" panose="02030602050306030303" pitchFamily="18" charset="0"/>
              </a:rPr>
              <a:t>Mahavidyalaya</a:t>
            </a:r>
            <a:endParaRPr lang="en-IN" altLang="en-US" sz="1900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752" y="1384143"/>
            <a:ext cx="4514832" cy="636969"/>
          </a:xfrm>
          <a:prstGeom prst="rect">
            <a:avLst/>
          </a:prstGeom>
        </p:spPr>
      </p:pic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967082" y="524103"/>
            <a:ext cx="6151417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International Conference 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Swasthavritta &amp; Yoga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615" y="609600"/>
            <a:ext cx="8229600" cy="6746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Results3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if the content does not fit into two slides.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3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18" y="703053"/>
            <a:ext cx="8229600" cy="5984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conclusions of your study in a few bulleted sentences.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8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97" y="833886"/>
            <a:ext cx="8229600" cy="6746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Conclusion2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if the content does not fit into two slides.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9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31" y="723183"/>
            <a:ext cx="8229600" cy="7318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Mention the acknowledgements here. </a:t>
            </a:r>
          </a:p>
          <a:p>
            <a:r>
              <a:rPr lang="en-US" dirty="0" smtClean="0"/>
              <a:t>Mention sources of funding.</a:t>
            </a:r>
          </a:p>
          <a:p>
            <a:r>
              <a:rPr lang="en-US" dirty="0" smtClean="0"/>
              <a:t>Mention any conflict </a:t>
            </a:r>
            <a:r>
              <a:rPr lang="en-US" smtClean="0"/>
              <a:t>of interest.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Certificate of Authenticity</a:t>
            </a:r>
            <a:br>
              <a:rPr lang="en-US" dirty="0" smtClean="0"/>
            </a:br>
            <a:r>
              <a:rPr lang="en-US" sz="2700" dirty="0"/>
              <a:t>Available in downloads in the webpage </a:t>
            </a:r>
            <a:br>
              <a:rPr lang="en-US" sz="2700" dirty="0"/>
            </a:br>
            <a:r>
              <a:rPr lang="en-US" sz="2700" dirty="0"/>
              <a:t>kleayurworld.edu.in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2"/>
            <a:ext cx="8229600" cy="3459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Paste the scanned copy here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Without this certificate, Presentations will not be allowed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5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609600"/>
            <a:ext cx="8229600" cy="1143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explain the study in not more than four bulleted sentences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4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32" y="866112"/>
            <a:ext cx="8229600" cy="67468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to outline the aims and objectives of your study. </a:t>
            </a:r>
          </a:p>
          <a:p>
            <a:r>
              <a:rPr lang="en-US" dirty="0" smtClean="0"/>
              <a:t>In case of literary research also the presentation has to be structured.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1" y="713118"/>
            <a:ext cx="8229600" cy="69373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methods used in two or three slides.</a:t>
            </a:r>
          </a:p>
          <a:p>
            <a:r>
              <a:rPr lang="en-US" dirty="0" smtClean="0"/>
              <a:t>The study design, protocol, inclusion and exclusion criteria, end points, evaluation measures </a:t>
            </a:r>
            <a:r>
              <a:rPr lang="en-US" dirty="0" err="1" smtClean="0"/>
              <a:t>etc</a:t>
            </a:r>
            <a:r>
              <a:rPr lang="en-US" dirty="0" smtClean="0"/>
              <a:t> should be described</a:t>
            </a:r>
          </a:p>
          <a:p>
            <a:r>
              <a:rPr lang="en-US" dirty="0" smtClean="0"/>
              <a:t>In case of literary research, methods used for search, interpretation, analysis </a:t>
            </a:r>
            <a:r>
              <a:rPr lang="en-US" dirty="0" err="1" smtClean="0"/>
              <a:t>etc</a:t>
            </a:r>
            <a:r>
              <a:rPr lang="en-US" dirty="0" smtClean="0"/>
              <a:t> should be described.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5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796" y="577971"/>
            <a:ext cx="8229600" cy="84613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Methods contd..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if the content does not fit into one slide.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53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522" y="664230"/>
            <a:ext cx="8229600" cy="82708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Methods </a:t>
            </a:r>
            <a:r>
              <a:rPr lang="en-US" b="1" dirty="0" err="1">
                <a:solidFill>
                  <a:srgbClr val="FF0000"/>
                </a:solidFill>
              </a:rPr>
              <a:t>contd</a:t>
            </a:r>
            <a:r>
              <a:rPr lang="en-US" b="1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if content does not fit into two slides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5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262" y="695865"/>
            <a:ext cx="8229600" cy="6746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Results1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results of the study in two or three slides. Please be brief and highlight the essential findings. Include the main statistical conclusions and its significance.</a:t>
            </a:r>
          </a:p>
          <a:p>
            <a:r>
              <a:rPr lang="en-US" dirty="0" smtClean="0"/>
              <a:t>If it is a literary study, give a summary of the interpretations and understanding arrived at.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67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04" y="685800"/>
            <a:ext cx="8229600" cy="6175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Results2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if the content does not fit into one slide.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Swasthayu 2K22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8C1-058C-4BCA-8035-E4C5B29CF0EA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3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339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Constantia</vt:lpstr>
      <vt:lpstr>Wingdings 2</vt:lpstr>
      <vt:lpstr>Office Theme</vt:lpstr>
      <vt:lpstr>PowerPoint Presentation</vt:lpstr>
      <vt:lpstr>Certificate of Authenticity Available in downloads in the webpage  kleayurworld.edu.in </vt:lpstr>
      <vt:lpstr>Introduction</vt:lpstr>
      <vt:lpstr>Purpose</vt:lpstr>
      <vt:lpstr>Methods</vt:lpstr>
      <vt:lpstr>Methods contd..</vt:lpstr>
      <vt:lpstr>Methods contd…</vt:lpstr>
      <vt:lpstr>Results1</vt:lpstr>
      <vt:lpstr>Results2</vt:lpstr>
      <vt:lpstr>Results3</vt:lpstr>
      <vt:lpstr>Conclusion</vt:lpstr>
      <vt:lpstr>Conclusion2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Shruthi</dc:creator>
  <cp:lastModifiedBy>Shruthi</cp:lastModifiedBy>
  <cp:revision>7</cp:revision>
  <dcterms:created xsi:type="dcterms:W3CDTF">2022-08-09T05:25:24Z</dcterms:created>
  <dcterms:modified xsi:type="dcterms:W3CDTF">2022-08-09T08:01:26Z</dcterms:modified>
</cp:coreProperties>
</file>