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7" r:id="rId2"/>
    <p:sldId id="258" r:id="rId3"/>
  </p:sldIdLst>
  <p:sldSz cx="30267275" cy="42794238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5613" indent="1588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2813" indent="1588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0013" indent="1588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7213" indent="1588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79">
          <p15:clr>
            <a:srgbClr val="A4A3A4"/>
          </p15:clr>
        </p15:guide>
        <p15:guide id="2" pos="953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7201"/>
    <a:srgbClr val="FF99CC"/>
    <a:srgbClr val="FFFFCC"/>
    <a:srgbClr val="CCFFFF"/>
    <a:srgbClr val="CCFFCC"/>
    <a:srgbClr val="FFFF99"/>
    <a:srgbClr val="FFCCFF"/>
    <a:srgbClr val="FF66FF"/>
    <a:srgbClr val="FFA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660" autoAdjust="0"/>
  </p:normalViewPr>
  <p:slideViewPr>
    <p:cSldViewPr>
      <p:cViewPr>
        <p:scale>
          <a:sx n="40" d="100"/>
          <a:sy n="40" d="100"/>
        </p:scale>
        <p:origin x="-1104" y="-3738"/>
      </p:cViewPr>
      <p:guideLst>
        <p:guide orient="horz" pos="13479"/>
        <p:guide pos="953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FA119635-4EBF-4246-B62C-795D18656D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3604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9546" y="13293598"/>
            <a:ext cx="25728185" cy="91737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0342" y="24250423"/>
            <a:ext cx="21186592" cy="10935598"/>
          </a:xfrm>
        </p:spPr>
        <p:txBody>
          <a:bodyPr/>
          <a:lstStyle>
            <a:lvl1pPr marL="0" indent="0" algn="ctr">
              <a:buNone/>
              <a:defRPr/>
            </a:lvl1pPr>
            <a:lvl2pPr marL="457159" indent="0" algn="ctr">
              <a:buNone/>
              <a:defRPr/>
            </a:lvl2pPr>
            <a:lvl3pPr marL="914317" indent="0" algn="ctr">
              <a:buNone/>
              <a:defRPr/>
            </a:lvl3pPr>
            <a:lvl4pPr marL="1371476" indent="0" algn="ctr">
              <a:buNone/>
              <a:defRPr/>
            </a:lvl4pPr>
            <a:lvl5pPr marL="1828635" indent="0" algn="ctr">
              <a:buNone/>
              <a:defRPr/>
            </a:lvl5pPr>
            <a:lvl6pPr marL="2285795" indent="0" algn="ctr">
              <a:buNone/>
              <a:defRPr/>
            </a:lvl6pPr>
            <a:lvl7pPr marL="2742954" indent="0" algn="ctr">
              <a:buNone/>
              <a:defRPr/>
            </a:lvl7pPr>
            <a:lvl8pPr marL="3200113" indent="0" algn="ctr">
              <a:buNone/>
              <a:defRPr/>
            </a:lvl8pPr>
            <a:lvl9pPr marL="3657271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6C169-A764-47A1-B958-34D1BADF5A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703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94BB28-B631-4655-A94F-BACA50F8C8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152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565685" y="3804995"/>
            <a:ext cx="6430794" cy="342343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70798" y="3804995"/>
            <a:ext cx="19174779" cy="342343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9D7A24-A717-43D3-8147-AD3B9C431B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258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53E3A-1AC9-4578-81B1-DE0BFB6942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970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0907" y="27499968"/>
            <a:ext cx="25726933" cy="849799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0907" y="18138728"/>
            <a:ext cx="25726933" cy="93612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59" indent="0">
              <a:buNone/>
              <a:defRPr sz="1800"/>
            </a:lvl2pPr>
            <a:lvl3pPr marL="914317" indent="0">
              <a:buNone/>
              <a:defRPr sz="1600"/>
            </a:lvl3pPr>
            <a:lvl4pPr marL="1371476" indent="0">
              <a:buNone/>
              <a:defRPr sz="1400"/>
            </a:lvl4pPr>
            <a:lvl5pPr marL="1828635" indent="0">
              <a:buNone/>
              <a:defRPr sz="1400"/>
            </a:lvl5pPr>
            <a:lvl6pPr marL="2285795" indent="0">
              <a:buNone/>
              <a:defRPr sz="1400"/>
            </a:lvl6pPr>
            <a:lvl7pPr marL="2742954" indent="0">
              <a:buNone/>
              <a:defRPr sz="1400"/>
            </a:lvl7pPr>
            <a:lvl8pPr marL="3200113" indent="0">
              <a:buNone/>
              <a:defRPr sz="1400"/>
            </a:lvl8pPr>
            <a:lvl9pPr marL="3657271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F38846-CA0D-4C01-8E1C-62E30C2237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827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70798" y="12361365"/>
            <a:ext cx="12802786" cy="2567795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93693" y="12361365"/>
            <a:ext cx="12802786" cy="2567795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5FDD47-AFF2-4C9F-9E3C-E79A125645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683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865" y="1714105"/>
            <a:ext cx="27239547" cy="713237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865" y="9578820"/>
            <a:ext cx="13373302" cy="39925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9" indent="0">
              <a:buNone/>
              <a:defRPr sz="2000" b="1"/>
            </a:lvl2pPr>
            <a:lvl3pPr marL="914317" indent="0">
              <a:buNone/>
              <a:defRPr sz="1800" b="1"/>
            </a:lvl3pPr>
            <a:lvl4pPr marL="1371476" indent="0">
              <a:buNone/>
              <a:defRPr sz="1600" b="1"/>
            </a:lvl4pPr>
            <a:lvl5pPr marL="1828635" indent="0">
              <a:buNone/>
              <a:defRPr sz="1600" b="1"/>
            </a:lvl5pPr>
            <a:lvl6pPr marL="2285795" indent="0">
              <a:buNone/>
              <a:defRPr sz="1600" b="1"/>
            </a:lvl6pPr>
            <a:lvl7pPr marL="2742954" indent="0">
              <a:buNone/>
              <a:defRPr sz="1600" b="1"/>
            </a:lvl7pPr>
            <a:lvl8pPr marL="3200113" indent="0">
              <a:buNone/>
              <a:defRPr sz="1600" b="1"/>
            </a:lvl8pPr>
            <a:lvl9pPr marL="3657271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3865" y="13571321"/>
            <a:ext cx="13373302" cy="2465550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75107" y="9578820"/>
            <a:ext cx="13378304" cy="39925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9" indent="0">
              <a:buNone/>
              <a:defRPr sz="2000" b="1"/>
            </a:lvl2pPr>
            <a:lvl3pPr marL="914317" indent="0">
              <a:buNone/>
              <a:defRPr sz="1800" b="1"/>
            </a:lvl3pPr>
            <a:lvl4pPr marL="1371476" indent="0">
              <a:buNone/>
              <a:defRPr sz="1600" b="1"/>
            </a:lvl4pPr>
            <a:lvl5pPr marL="1828635" indent="0">
              <a:buNone/>
              <a:defRPr sz="1600" b="1"/>
            </a:lvl5pPr>
            <a:lvl6pPr marL="2285795" indent="0">
              <a:buNone/>
              <a:defRPr sz="1600" b="1"/>
            </a:lvl6pPr>
            <a:lvl7pPr marL="2742954" indent="0">
              <a:buNone/>
              <a:defRPr sz="1600" b="1"/>
            </a:lvl7pPr>
            <a:lvl8pPr marL="3200113" indent="0">
              <a:buNone/>
              <a:defRPr sz="1600" b="1"/>
            </a:lvl8pPr>
            <a:lvl9pPr marL="3657271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75107" y="13571321"/>
            <a:ext cx="13378304" cy="2465550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32EB97-1DE5-495B-8226-9721611B72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524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2EF077-E624-450F-BAC9-85180CE29D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409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226ED7-0E31-4C95-A6F4-137FD42BC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140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865" y="1703492"/>
            <a:ext cx="9957724" cy="725089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3165" y="1703491"/>
            <a:ext cx="16920247" cy="36523339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3865" y="8954383"/>
            <a:ext cx="9957724" cy="29272448"/>
          </a:xfrm>
        </p:spPr>
        <p:txBody>
          <a:bodyPr/>
          <a:lstStyle>
            <a:lvl1pPr marL="0" indent="0">
              <a:buNone/>
              <a:defRPr sz="1400"/>
            </a:lvl1pPr>
            <a:lvl2pPr marL="457159" indent="0">
              <a:buNone/>
              <a:defRPr sz="1100"/>
            </a:lvl2pPr>
            <a:lvl3pPr marL="914317" indent="0">
              <a:buNone/>
              <a:defRPr sz="1000"/>
            </a:lvl3pPr>
            <a:lvl4pPr marL="1371476" indent="0">
              <a:buNone/>
              <a:defRPr sz="800"/>
            </a:lvl4pPr>
            <a:lvl5pPr marL="1828635" indent="0">
              <a:buNone/>
              <a:defRPr sz="800"/>
            </a:lvl5pPr>
            <a:lvl6pPr marL="2285795" indent="0">
              <a:buNone/>
              <a:defRPr sz="800"/>
            </a:lvl6pPr>
            <a:lvl7pPr marL="2742954" indent="0">
              <a:buNone/>
              <a:defRPr sz="800"/>
            </a:lvl7pPr>
            <a:lvl8pPr marL="3200113" indent="0">
              <a:buNone/>
              <a:defRPr sz="800"/>
            </a:lvl8pPr>
            <a:lvl9pPr marL="3657271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01D805-694C-468D-8254-6D6FEAB1E7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757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2847" y="29955259"/>
            <a:ext cx="18160115" cy="353788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2847" y="3824454"/>
            <a:ext cx="18160115" cy="25676189"/>
          </a:xfrm>
        </p:spPr>
        <p:txBody>
          <a:bodyPr/>
          <a:lstStyle>
            <a:lvl1pPr marL="0" indent="0">
              <a:buNone/>
              <a:defRPr sz="3300"/>
            </a:lvl1pPr>
            <a:lvl2pPr marL="457159" indent="0">
              <a:buNone/>
              <a:defRPr sz="2800"/>
            </a:lvl2pPr>
            <a:lvl3pPr marL="914317" indent="0">
              <a:buNone/>
              <a:defRPr sz="2400"/>
            </a:lvl3pPr>
            <a:lvl4pPr marL="1371476" indent="0">
              <a:buNone/>
              <a:defRPr sz="2000"/>
            </a:lvl4pPr>
            <a:lvl5pPr marL="1828635" indent="0">
              <a:buNone/>
              <a:defRPr sz="2000"/>
            </a:lvl5pPr>
            <a:lvl6pPr marL="2285795" indent="0">
              <a:buNone/>
              <a:defRPr sz="2000"/>
            </a:lvl6pPr>
            <a:lvl7pPr marL="2742954" indent="0">
              <a:buNone/>
              <a:defRPr sz="2000"/>
            </a:lvl7pPr>
            <a:lvl8pPr marL="3200113" indent="0">
              <a:buNone/>
              <a:defRPr sz="2000"/>
            </a:lvl8pPr>
            <a:lvl9pPr marL="3657271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2847" y="33493143"/>
            <a:ext cx="18160115" cy="5022026"/>
          </a:xfrm>
        </p:spPr>
        <p:txBody>
          <a:bodyPr/>
          <a:lstStyle>
            <a:lvl1pPr marL="0" indent="0">
              <a:buNone/>
              <a:defRPr sz="1400"/>
            </a:lvl1pPr>
            <a:lvl2pPr marL="457159" indent="0">
              <a:buNone/>
              <a:defRPr sz="1100"/>
            </a:lvl2pPr>
            <a:lvl3pPr marL="914317" indent="0">
              <a:buNone/>
              <a:defRPr sz="1000"/>
            </a:lvl3pPr>
            <a:lvl4pPr marL="1371476" indent="0">
              <a:buNone/>
              <a:defRPr sz="800"/>
            </a:lvl4pPr>
            <a:lvl5pPr marL="1828635" indent="0">
              <a:buNone/>
              <a:defRPr sz="800"/>
            </a:lvl5pPr>
            <a:lvl6pPr marL="2285795" indent="0">
              <a:buNone/>
              <a:defRPr sz="800"/>
            </a:lvl6pPr>
            <a:lvl7pPr marL="2742954" indent="0">
              <a:buNone/>
              <a:defRPr sz="800"/>
            </a:lvl7pPr>
            <a:lvl8pPr marL="3200113" indent="0">
              <a:buNone/>
              <a:defRPr sz="800"/>
            </a:lvl8pPr>
            <a:lvl9pPr marL="3657271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1B7BE-E5E1-47B9-A904-8939DB76BA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773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70125" y="3805238"/>
            <a:ext cx="25727025" cy="7132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51098" tIns="175549" rIns="351098" bIns="17554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70125" y="12361863"/>
            <a:ext cx="25727025" cy="256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51098" tIns="175549" rIns="351098" bIns="1755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70125" y="38989000"/>
            <a:ext cx="6307138" cy="2855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51098" tIns="175549" rIns="351098" bIns="175549" numCol="1" anchor="t" anchorCtr="0" compatLnSpc="1">
            <a:prstTxWarp prst="textNoShape">
              <a:avLst/>
            </a:prstTxWarp>
          </a:bodyPr>
          <a:lstStyle>
            <a:lvl1pPr defTabSz="3511234">
              <a:defRPr sz="5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340975" y="38989000"/>
            <a:ext cx="9585325" cy="2855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51098" tIns="175549" rIns="351098" bIns="175549" numCol="1" anchor="t" anchorCtr="0" compatLnSpc="1">
            <a:prstTxWarp prst="textNoShape">
              <a:avLst/>
            </a:prstTxWarp>
          </a:bodyPr>
          <a:lstStyle>
            <a:lvl1pPr algn="ctr" defTabSz="3511234">
              <a:defRPr sz="5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1690013" y="38989000"/>
            <a:ext cx="6307137" cy="2855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51098" tIns="175549" rIns="351098" bIns="175549" numCol="1" anchor="t" anchorCtr="0" compatLnSpc="1">
            <a:prstTxWarp prst="textNoShape">
              <a:avLst/>
            </a:prstTxWarp>
          </a:bodyPr>
          <a:lstStyle>
            <a:lvl1pPr algn="r" defTabSz="3511234">
              <a:defRPr sz="5400">
                <a:latin typeface="+mn-lt"/>
              </a:defRPr>
            </a:lvl1pPr>
          </a:lstStyle>
          <a:p>
            <a:pPr>
              <a:defRPr/>
            </a:pPr>
            <a:fld id="{46D20C51-3643-47FD-8B03-3C56FC414E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509963" rtl="0" eaLnBrk="0" fontAlgn="base" hangingPunct="0">
        <a:spcBef>
          <a:spcPct val="0"/>
        </a:spcBef>
        <a:spcAft>
          <a:spcPct val="0"/>
        </a:spcAft>
        <a:defRPr sz="16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509963" rtl="0" eaLnBrk="0" fontAlgn="base" hangingPunct="0">
        <a:spcBef>
          <a:spcPct val="0"/>
        </a:spcBef>
        <a:spcAft>
          <a:spcPct val="0"/>
        </a:spcAft>
        <a:defRPr sz="16800">
          <a:solidFill>
            <a:schemeClr val="tx2"/>
          </a:solidFill>
          <a:latin typeface="Times New Roman" pitchFamily="18" charset="0"/>
        </a:defRPr>
      </a:lvl2pPr>
      <a:lvl3pPr algn="ctr" defTabSz="3509963" rtl="0" eaLnBrk="0" fontAlgn="base" hangingPunct="0">
        <a:spcBef>
          <a:spcPct val="0"/>
        </a:spcBef>
        <a:spcAft>
          <a:spcPct val="0"/>
        </a:spcAft>
        <a:defRPr sz="16800">
          <a:solidFill>
            <a:schemeClr val="tx2"/>
          </a:solidFill>
          <a:latin typeface="Times New Roman" pitchFamily="18" charset="0"/>
        </a:defRPr>
      </a:lvl3pPr>
      <a:lvl4pPr algn="ctr" defTabSz="3509963" rtl="0" eaLnBrk="0" fontAlgn="base" hangingPunct="0">
        <a:spcBef>
          <a:spcPct val="0"/>
        </a:spcBef>
        <a:spcAft>
          <a:spcPct val="0"/>
        </a:spcAft>
        <a:defRPr sz="16800">
          <a:solidFill>
            <a:schemeClr val="tx2"/>
          </a:solidFill>
          <a:latin typeface="Times New Roman" pitchFamily="18" charset="0"/>
        </a:defRPr>
      </a:lvl4pPr>
      <a:lvl5pPr algn="ctr" defTabSz="3509963" rtl="0" eaLnBrk="0" fontAlgn="base" hangingPunct="0">
        <a:spcBef>
          <a:spcPct val="0"/>
        </a:spcBef>
        <a:spcAft>
          <a:spcPct val="0"/>
        </a:spcAft>
        <a:defRPr sz="16800">
          <a:solidFill>
            <a:schemeClr val="tx2"/>
          </a:solidFill>
          <a:latin typeface="Times New Roman" pitchFamily="18" charset="0"/>
        </a:defRPr>
      </a:lvl5pPr>
      <a:lvl6pPr marL="457159" algn="ctr" defTabSz="3511234" rtl="0" fontAlgn="base">
        <a:spcBef>
          <a:spcPct val="0"/>
        </a:spcBef>
        <a:spcAft>
          <a:spcPct val="0"/>
        </a:spcAft>
        <a:defRPr sz="16800">
          <a:solidFill>
            <a:schemeClr val="tx2"/>
          </a:solidFill>
          <a:latin typeface="Times New Roman" pitchFamily="18" charset="0"/>
        </a:defRPr>
      </a:lvl6pPr>
      <a:lvl7pPr marL="914317" algn="ctr" defTabSz="3511234" rtl="0" fontAlgn="base">
        <a:spcBef>
          <a:spcPct val="0"/>
        </a:spcBef>
        <a:spcAft>
          <a:spcPct val="0"/>
        </a:spcAft>
        <a:defRPr sz="16800">
          <a:solidFill>
            <a:schemeClr val="tx2"/>
          </a:solidFill>
          <a:latin typeface="Times New Roman" pitchFamily="18" charset="0"/>
        </a:defRPr>
      </a:lvl7pPr>
      <a:lvl8pPr marL="1371476" algn="ctr" defTabSz="3511234" rtl="0" fontAlgn="base">
        <a:spcBef>
          <a:spcPct val="0"/>
        </a:spcBef>
        <a:spcAft>
          <a:spcPct val="0"/>
        </a:spcAft>
        <a:defRPr sz="16800">
          <a:solidFill>
            <a:schemeClr val="tx2"/>
          </a:solidFill>
          <a:latin typeface="Times New Roman" pitchFamily="18" charset="0"/>
        </a:defRPr>
      </a:lvl8pPr>
      <a:lvl9pPr marL="1828635" algn="ctr" defTabSz="3511234" rtl="0" fontAlgn="base">
        <a:spcBef>
          <a:spcPct val="0"/>
        </a:spcBef>
        <a:spcAft>
          <a:spcPct val="0"/>
        </a:spcAft>
        <a:defRPr sz="16800">
          <a:solidFill>
            <a:schemeClr val="tx2"/>
          </a:solidFill>
          <a:latin typeface="Times New Roman" pitchFamily="18" charset="0"/>
        </a:defRPr>
      </a:lvl9pPr>
    </p:titleStyle>
    <p:bodyStyle>
      <a:lvl1pPr marL="1316038" indent="-1316038" algn="l" defTabSz="3509963" rtl="0" eaLnBrk="0" fontAlgn="base" hangingPunct="0">
        <a:spcBef>
          <a:spcPct val="20000"/>
        </a:spcBef>
        <a:spcAft>
          <a:spcPct val="0"/>
        </a:spcAft>
        <a:buChar char="•"/>
        <a:defRPr sz="12300">
          <a:solidFill>
            <a:schemeClr val="tx1"/>
          </a:solidFill>
          <a:latin typeface="+mn-lt"/>
          <a:ea typeface="+mn-ea"/>
          <a:cs typeface="+mn-cs"/>
        </a:defRPr>
      </a:lvl1pPr>
      <a:lvl2pPr marL="2851150" indent="-1095375" algn="l" defTabSz="3509963" rtl="0" eaLnBrk="0" fontAlgn="base" hangingPunct="0">
        <a:spcBef>
          <a:spcPct val="20000"/>
        </a:spcBef>
        <a:spcAft>
          <a:spcPct val="0"/>
        </a:spcAft>
        <a:buChar char="–"/>
        <a:defRPr sz="10700">
          <a:solidFill>
            <a:schemeClr val="tx1"/>
          </a:solidFill>
          <a:latin typeface="+mn-lt"/>
        </a:defRPr>
      </a:lvl2pPr>
      <a:lvl3pPr marL="4387850" indent="-876300" algn="l" defTabSz="3509963" rtl="0" eaLnBrk="0" fontAlgn="base" hangingPunct="0">
        <a:spcBef>
          <a:spcPct val="20000"/>
        </a:spcBef>
        <a:spcAft>
          <a:spcPct val="0"/>
        </a:spcAft>
        <a:buChar char="•"/>
        <a:defRPr sz="9200">
          <a:solidFill>
            <a:schemeClr val="tx1"/>
          </a:solidFill>
          <a:latin typeface="+mn-lt"/>
        </a:defRPr>
      </a:lvl3pPr>
      <a:lvl4pPr marL="6142038" indent="-874713" algn="l" defTabSz="3509963" rtl="0" eaLnBrk="0" fontAlgn="base" hangingPunct="0">
        <a:spcBef>
          <a:spcPct val="20000"/>
        </a:spcBef>
        <a:spcAft>
          <a:spcPct val="0"/>
        </a:spcAft>
        <a:buChar char="–"/>
        <a:defRPr sz="7600">
          <a:solidFill>
            <a:schemeClr val="tx1"/>
          </a:solidFill>
          <a:latin typeface="+mn-lt"/>
        </a:defRPr>
      </a:lvl4pPr>
      <a:lvl5pPr marL="7899400" indent="-876300" algn="l" defTabSz="3509963" rtl="0" eaLnBrk="0" fontAlgn="base" hangingPunct="0">
        <a:spcBef>
          <a:spcPct val="20000"/>
        </a:spcBef>
        <a:spcAft>
          <a:spcPct val="0"/>
        </a:spcAft>
        <a:buChar char="»"/>
        <a:defRPr sz="7600">
          <a:solidFill>
            <a:schemeClr val="tx1"/>
          </a:solidFill>
          <a:latin typeface="+mn-lt"/>
        </a:defRPr>
      </a:lvl5pPr>
      <a:lvl6pPr marL="8357437" indent="-877810" algn="l" defTabSz="3511234" rtl="0" fontAlgn="base">
        <a:spcBef>
          <a:spcPct val="20000"/>
        </a:spcBef>
        <a:spcAft>
          <a:spcPct val="0"/>
        </a:spcAft>
        <a:buChar char="»"/>
        <a:defRPr sz="7600">
          <a:solidFill>
            <a:schemeClr val="tx1"/>
          </a:solidFill>
          <a:latin typeface="+mn-lt"/>
        </a:defRPr>
      </a:lvl6pPr>
      <a:lvl7pPr marL="8814596" indent="-877810" algn="l" defTabSz="3511234" rtl="0" fontAlgn="base">
        <a:spcBef>
          <a:spcPct val="20000"/>
        </a:spcBef>
        <a:spcAft>
          <a:spcPct val="0"/>
        </a:spcAft>
        <a:buChar char="»"/>
        <a:defRPr sz="7600">
          <a:solidFill>
            <a:schemeClr val="tx1"/>
          </a:solidFill>
          <a:latin typeface="+mn-lt"/>
        </a:defRPr>
      </a:lvl7pPr>
      <a:lvl8pPr marL="9271755" indent="-877810" algn="l" defTabSz="3511234" rtl="0" fontAlgn="base">
        <a:spcBef>
          <a:spcPct val="20000"/>
        </a:spcBef>
        <a:spcAft>
          <a:spcPct val="0"/>
        </a:spcAft>
        <a:buChar char="»"/>
        <a:defRPr sz="7600">
          <a:solidFill>
            <a:schemeClr val="tx1"/>
          </a:solidFill>
          <a:latin typeface="+mn-lt"/>
        </a:defRPr>
      </a:lvl8pPr>
      <a:lvl9pPr marL="9728913" indent="-877810" algn="l" defTabSz="3511234" rtl="0" fontAlgn="base">
        <a:spcBef>
          <a:spcPct val="20000"/>
        </a:spcBef>
        <a:spcAft>
          <a:spcPct val="0"/>
        </a:spcAft>
        <a:buChar char="»"/>
        <a:defRPr sz="7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9" algn="l" defTabSz="9143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7" algn="l" defTabSz="9143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76" algn="l" defTabSz="9143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35" algn="l" defTabSz="9143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95" algn="l" defTabSz="9143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54" algn="l" defTabSz="9143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13" algn="l" defTabSz="9143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71" algn="l" defTabSz="9143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auto">
          <a:xfrm>
            <a:off x="0" y="0"/>
            <a:ext cx="30267275" cy="554751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92D050"/>
              </a:gs>
            </a:gsLst>
            <a:lin ang="54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7318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N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6" name="Rectangle 2"/>
          <p:cNvSpPr txBox="1">
            <a:spLocks noChangeArrowheads="1"/>
          </p:cNvSpPr>
          <p:nvPr/>
        </p:nvSpPr>
        <p:spPr>
          <a:xfrm>
            <a:off x="-4163050" y="-396081"/>
            <a:ext cx="38593374" cy="5358305"/>
          </a:xfrm>
          <a:prstGeom prst="rect">
            <a:avLst/>
          </a:prstGeom>
        </p:spPr>
        <p:txBody>
          <a:bodyPr vert="horz" lIns="137170" tIns="68585" rIns="137170" bIns="68585" rtlCol="0" anchor="b">
            <a:normAutofit/>
          </a:bodyPr>
          <a:lstStyle>
            <a:lvl1pPr algn="ctr" defTabSz="71990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72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3000" b="1" dirty="0">
                <a:latin typeface="Arial" charset="0"/>
              </a:rPr>
              <a:t>Your Poster’s Title </a:t>
            </a:r>
            <a:r>
              <a:rPr lang="en-US" sz="13000" b="1" dirty="0" smtClean="0">
                <a:latin typeface="Arial" charset="0"/>
              </a:rPr>
              <a:t>Goes </a:t>
            </a:r>
            <a:r>
              <a:rPr lang="en-US" sz="13000" b="1" dirty="0">
                <a:latin typeface="Arial" charset="0"/>
              </a:rPr>
              <a:t>Here</a:t>
            </a:r>
            <a:r>
              <a:rPr lang="en-US" sz="13801" b="1" dirty="0">
                <a:latin typeface="Arial" charset="0"/>
              </a:rPr>
              <a:t/>
            </a:r>
            <a:br>
              <a:rPr lang="en-US" sz="13801" b="1" dirty="0">
                <a:latin typeface="Arial" charset="0"/>
              </a:rPr>
            </a:br>
            <a:r>
              <a:rPr lang="en-US" sz="6600" dirty="0">
                <a:latin typeface="Arial" charset="0"/>
              </a:rPr>
              <a:t>Name of Presenter</a:t>
            </a:r>
            <a:br>
              <a:rPr lang="en-US" sz="6600" dirty="0">
                <a:latin typeface="Arial" charset="0"/>
              </a:rPr>
            </a:br>
            <a:r>
              <a:rPr lang="en-US" sz="6600" dirty="0">
                <a:latin typeface="Arial" charset="0"/>
              </a:rPr>
              <a:t>Name of Institution</a:t>
            </a:r>
            <a:endParaRPr lang="en-US" sz="6600" baseline="30000" dirty="0">
              <a:latin typeface="Arial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437" y="345320"/>
            <a:ext cx="3276600" cy="432747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056437" y="137319"/>
            <a:ext cx="20878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Bahnschrift SemiBold" panose="020B0502040204020203" pitchFamily="34" charset="0"/>
              </a:rPr>
              <a:t>International conference on Swasthavritta &amp; Yoga</a:t>
            </a:r>
            <a:endParaRPr lang="en-IN" sz="6000" dirty="0">
              <a:latin typeface="Bahnschrift SemiBold" panose="020B0502040204020203" pitchFamily="34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 rot="16200000">
            <a:off x="11390795" y="23900036"/>
            <a:ext cx="37259159" cy="554125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7318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N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-1" y="42197079"/>
            <a:ext cx="30297438" cy="609600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7318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N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 rot="16200000">
            <a:off x="-18346296" y="23893816"/>
            <a:ext cx="37246721" cy="554125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7318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N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29078237" y="345320"/>
            <a:ext cx="838200" cy="1028699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7318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N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78237" y="345320"/>
            <a:ext cx="806450" cy="1028700"/>
          </a:xfrm>
          <a:prstGeom prst="rect">
            <a:avLst/>
          </a:prstGeom>
        </p:spPr>
      </p:pic>
      <p:sp>
        <p:nvSpPr>
          <p:cNvPr id="24" name="Rectangle 23"/>
          <p:cNvSpPr/>
          <p:nvPr/>
        </p:nvSpPr>
        <p:spPr bwMode="auto">
          <a:xfrm>
            <a:off x="29078237" y="1699420"/>
            <a:ext cx="838200" cy="1028699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7318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N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4"/>
          <a:srcRect l="13595" t="7440" r="14248" b="6500"/>
          <a:stretch/>
        </p:blipFill>
        <p:spPr>
          <a:xfrm>
            <a:off x="29115233" y="1879710"/>
            <a:ext cx="732458" cy="692606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 bwMode="auto">
          <a:xfrm>
            <a:off x="29062362" y="3124200"/>
            <a:ext cx="838200" cy="1028699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7318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N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075813" y="3109119"/>
            <a:ext cx="840624" cy="1079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808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auto">
          <a:xfrm>
            <a:off x="0" y="0"/>
            <a:ext cx="30267275" cy="5547519"/>
          </a:xfrm>
          <a:prstGeom prst="rect">
            <a:avLst/>
          </a:prstGeom>
          <a:gradFill flip="none" rotWithShape="1">
            <a:gsLst>
              <a:gs pos="0">
                <a:srgbClr val="92D050"/>
              </a:gs>
              <a:gs pos="74000">
                <a:schemeClr val="bg1"/>
              </a:gs>
              <a:gs pos="83000">
                <a:schemeClr val="bg1"/>
              </a:gs>
              <a:gs pos="100000">
                <a:srgbClr val="92D050"/>
              </a:gs>
            </a:gsLst>
            <a:lin ang="54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7318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N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6" name="Rectangle 2"/>
          <p:cNvSpPr txBox="1">
            <a:spLocks noChangeArrowheads="1"/>
          </p:cNvSpPr>
          <p:nvPr/>
        </p:nvSpPr>
        <p:spPr>
          <a:xfrm>
            <a:off x="-4163050" y="-396081"/>
            <a:ext cx="38593374" cy="5358305"/>
          </a:xfrm>
          <a:prstGeom prst="rect">
            <a:avLst/>
          </a:prstGeom>
        </p:spPr>
        <p:txBody>
          <a:bodyPr vert="horz" lIns="137170" tIns="68585" rIns="137170" bIns="68585" rtlCol="0" anchor="b">
            <a:normAutofit/>
          </a:bodyPr>
          <a:lstStyle>
            <a:lvl1pPr algn="ctr" defTabSz="71990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72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3000" b="1" dirty="0">
                <a:latin typeface="Arial" charset="0"/>
              </a:rPr>
              <a:t>Your Poster’s Title </a:t>
            </a:r>
            <a:r>
              <a:rPr lang="en-US" sz="13000" b="1" dirty="0" smtClean="0">
                <a:latin typeface="Arial" charset="0"/>
              </a:rPr>
              <a:t>Goes </a:t>
            </a:r>
            <a:r>
              <a:rPr lang="en-US" sz="13000" b="1" dirty="0">
                <a:latin typeface="Arial" charset="0"/>
              </a:rPr>
              <a:t>Here</a:t>
            </a:r>
            <a:r>
              <a:rPr lang="en-US" sz="13801" b="1" dirty="0">
                <a:latin typeface="Arial" charset="0"/>
              </a:rPr>
              <a:t/>
            </a:r>
            <a:br>
              <a:rPr lang="en-US" sz="13801" b="1" dirty="0">
                <a:latin typeface="Arial" charset="0"/>
              </a:rPr>
            </a:br>
            <a:r>
              <a:rPr lang="en-US" sz="6600" dirty="0">
                <a:latin typeface="Arial" charset="0"/>
              </a:rPr>
              <a:t>Name of Presenter</a:t>
            </a:r>
            <a:br>
              <a:rPr lang="en-US" sz="6600" dirty="0">
                <a:latin typeface="Arial" charset="0"/>
              </a:rPr>
            </a:br>
            <a:r>
              <a:rPr lang="en-US" sz="6600" dirty="0">
                <a:latin typeface="Arial" charset="0"/>
              </a:rPr>
              <a:t>Name of Institution</a:t>
            </a:r>
            <a:endParaRPr lang="en-US" sz="6600" baseline="30000" dirty="0">
              <a:latin typeface="Arial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437" y="345320"/>
            <a:ext cx="3276600" cy="432747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056437" y="137319"/>
            <a:ext cx="20878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Bahnschrift SemiBold" panose="020B0502040204020203" pitchFamily="34" charset="0"/>
              </a:rPr>
              <a:t>International conference on Swasthavritta &amp; Yoga</a:t>
            </a:r>
            <a:endParaRPr lang="en-IN" sz="6000" dirty="0">
              <a:latin typeface="Bahnschrift SemiBold" panose="020B0502040204020203" pitchFamily="34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 rot="16200000">
            <a:off x="11390795" y="23900036"/>
            <a:ext cx="37259159" cy="554125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7318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N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-1" y="42197079"/>
            <a:ext cx="30297438" cy="609600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7318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N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 rot="16200000">
            <a:off x="-18346296" y="23893816"/>
            <a:ext cx="37246721" cy="554125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7318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N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29078237" y="345320"/>
            <a:ext cx="838200" cy="1028699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7318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N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78237" y="345320"/>
            <a:ext cx="806450" cy="1028700"/>
          </a:xfrm>
          <a:prstGeom prst="rect">
            <a:avLst/>
          </a:prstGeom>
        </p:spPr>
      </p:pic>
      <p:sp>
        <p:nvSpPr>
          <p:cNvPr id="24" name="Rectangle 23"/>
          <p:cNvSpPr/>
          <p:nvPr/>
        </p:nvSpPr>
        <p:spPr bwMode="auto">
          <a:xfrm>
            <a:off x="29078237" y="1699420"/>
            <a:ext cx="838200" cy="1028699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7318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N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4"/>
          <a:srcRect l="13595" t="7440" r="14248" b="6500"/>
          <a:stretch/>
        </p:blipFill>
        <p:spPr>
          <a:xfrm>
            <a:off x="29115233" y="1879710"/>
            <a:ext cx="732458" cy="692606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 bwMode="auto">
          <a:xfrm>
            <a:off x="29062362" y="3124200"/>
            <a:ext cx="838200" cy="1028699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7318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N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075813" y="3109119"/>
            <a:ext cx="840624" cy="1079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318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318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2537</TotalTime>
  <Words>22</Words>
  <Application>Microsoft Office PowerPoint</Application>
  <PresentationFormat>Custom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Bahnschrift SemiBold</vt:lpstr>
      <vt:lpstr>Times New Roman</vt:lpstr>
      <vt:lpstr>Default Design</vt:lpstr>
      <vt:lpstr>PowerPoint Presentation</vt:lpstr>
      <vt:lpstr>PowerPoint Presentation</vt:lpstr>
    </vt:vector>
  </TitlesOfParts>
  <Company>Graphicsland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research poster template</dc:title>
  <dc:subject>Example Of A Sample Research Poster</dc:subject>
  <dc:creator>Graphicsland/MakeSigns.com</dc:creator>
  <cp:keywords>scientific, research, template, custom, poster, presentation, symposium, printing, PowerPoint, create, design, example, sample, download</cp:keywords>
  <dc:description>These templates are offered for free to help your create a poster ranging from nursing research posters to psychology research posters.</dc:description>
  <cp:lastModifiedBy>Shruthi</cp:lastModifiedBy>
  <cp:revision>161</cp:revision>
  <dcterms:created xsi:type="dcterms:W3CDTF">2004-05-07T18:01:01Z</dcterms:created>
  <dcterms:modified xsi:type="dcterms:W3CDTF">2022-08-09T08:00:47Z</dcterms:modified>
  <cp:category>scientific poster template</cp:category>
</cp:coreProperties>
</file>